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7"/>
    <p:restoredTop sz="94598"/>
  </p:normalViewPr>
  <p:slideViewPr>
    <p:cSldViewPr snapToGrid="0" snapToObjects="1">
      <p:cViewPr>
        <p:scale>
          <a:sx n="72" d="100"/>
          <a:sy n="72" d="100"/>
        </p:scale>
        <p:origin x="576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9D62AC-5EAB-4542-BFC1-E47499E21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D4FF1FA-90AA-4D4A-B802-3CF3A226C8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6150DC-7259-C540-B8AC-D63141B3D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FD465-C900-C347-8F34-A623DAC69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BCAF996-8961-A140-AE5A-6C9D835E8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5780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1DF54F-AB75-BA46-B07B-08482190E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4DB3E2B-91AA-CC46-917E-DF0047E6E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BA5668E-ED4F-8B44-AC81-9092983A6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DAF226A-A51D-B742-971E-F0A5EF16A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BAA0F6-4378-4C4D-B50D-0C9997594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3762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B12ABB6-089C-C845-BA7E-721A96741A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0E702D9-3D52-584F-95F7-1488904A6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F7127FE-0301-B34F-B854-34E67117F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432018B-E508-4A48-9579-CA45C0FFF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AA69AD-1144-A448-BF22-4A3390C49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4971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3E294B-D35F-F04E-A53A-75725CC00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0BA929D-CCF5-5543-82F5-548C4768B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344E6F8-1B55-3B4A-A026-D620AD5EB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951B1A-C94A-974E-92C4-694F369B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2EBA39-0BA1-3E4C-8966-57C74AE6A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0926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B22FE8-8085-A747-AF91-0CD3A63B5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2658A7-8F4F-5B47-917A-7F4FE33BD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123E28B-BA78-1540-BA85-34A5B13B7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E85C2D9-3E75-6848-98F4-4B722278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D5D084F-4962-544F-8212-8DC717B38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518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660662-7C4E-ED44-B852-7117806B6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5C2D7C-7F2A-1F45-940A-0EE6CE5918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470F3FC-DDE3-2E48-BCAD-856D046D0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A09FF4A-530F-1540-8E0B-DCFD7B426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3067885-84D7-DA42-8C86-4CA50661C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2C4C47F-DE34-194B-A1BD-1A1A7C47A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446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C5A59C-01E9-934A-82FD-2E2C74A89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823737A-13E0-EC44-8981-9AA92ADD6D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12693BB-12C8-A649-B378-7DF025613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89F4E9C-F89F-7941-AEE4-B4704105F2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4AE7DCF-D669-AA4C-9163-5B63CACE5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55C2930-7204-BE49-ACEB-EA47EF224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39A14C6-1782-8647-A6BC-B74E76BA5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11EA436-E707-4041-AB66-1C1DA191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096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99AB15-D72F-F444-BBF4-5517381D4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E381505-2D1E-264A-A2F9-081B17D84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EB9D1C1-0A4B-9948-8D5C-302A7526F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0340E92-1BB3-FA41-9B34-25021B9BD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31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EE2EA63-902F-9F45-A25D-B15FFB1CC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979F565-DBC4-C146-9B12-90FF6F93A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8F96E0F-6F69-5D47-B91A-B1C5F5919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6070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4FB73A-64F7-544A-A01C-DEE9D2C0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DE7BFF-9C5E-C34B-8768-67884A60E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3A6E720-25F1-9346-ADBB-9DEFEB639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0C3D630-D10D-2F43-AA52-C10BC273F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2C6A77D-C8BC-D041-9737-E8870F987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B9AD14A-75C0-8143-9CBE-A4A7FF60E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6124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2C0D7F-FB32-F945-AAFA-E8B9AFBF6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0254615-DBA2-D649-9907-CD518D365D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6B278D6-A2AC-4F4C-ABFC-52CEAA15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D157BE4-B671-2248-80F7-A20BE4901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F35DD26-3838-EE48-B73C-4689D72EA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1EAEAAD-5A19-A444-8F36-AC785E27C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4000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EE38495-E365-3B48-AA49-09097DB8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9EE852-5657-4C41-BF1B-D658587E59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BA8CD2-7AE6-1F49-8D42-F9A9E1390E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AF3B41-402A-8E4C-8D64-532301DE879E}" type="datetimeFigureOut">
              <a:rPr kumimoji="1" lang="ja-JP" altLang="en-US" smtClean="0"/>
              <a:t>2018/12/21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3F6ED1-C928-6149-8FBA-EE2454AF2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A0C39B-4D53-D641-B1CF-B0C4D8441A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AC55F-3DC9-6244-9AE5-AD37DB6A74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5908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FB3F9DA8-FABC-B14A-9E8B-5EA8FE565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6714"/>
            <a:ext cx="12192000" cy="46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110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016131A7-35F5-C543-80B4-D09A640524DC}"/>
              </a:ext>
            </a:extLst>
          </p:cNvPr>
          <p:cNvGrpSpPr/>
          <p:nvPr/>
        </p:nvGrpSpPr>
        <p:grpSpPr>
          <a:xfrm>
            <a:off x="7250079" y="423928"/>
            <a:ext cx="4700016" cy="3312099"/>
            <a:chOff x="6766560" y="235773"/>
            <a:chExt cx="4700016" cy="3312099"/>
          </a:xfrm>
        </p:grpSpPr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42CB08A2-6184-C243-9F14-C82100AF2B21}"/>
                </a:ext>
              </a:extLst>
            </p:cNvPr>
            <p:cNvGrpSpPr/>
            <p:nvPr/>
          </p:nvGrpSpPr>
          <p:grpSpPr>
            <a:xfrm>
              <a:off x="6766560" y="475488"/>
              <a:ext cx="4700016" cy="3072384"/>
              <a:chOff x="7351776" y="0"/>
              <a:chExt cx="4700016" cy="3072384"/>
            </a:xfrm>
          </p:grpSpPr>
          <p:pic>
            <p:nvPicPr>
              <p:cNvPr id="4" name="図 3">
                <a:extLst>
                  <a:ext uri="{FF2B5EF4-FFF2-40B4-BE49-F238E27FC236}">
                    <a16:creationId xmlns:a16="http://schemas.microsoft.com/office/drawing/2014/main" id="{F6326BA9-8B51-F748-BC93-A8BF53278B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8957" r="29130"/>
              <a:stretch/>
            </p:blipFill>
            <p:spPr>
              <a:xfrm>
                <a:off x="7873647" y="637552"/>
                <a:ext cx="1298713" cy="1626759"/>
              </a:xfrm>
              <a:prstGeom prst="rect">
                <a:avLst/>
              </a:prstGeom>
            </p:spPr>
          </p:pic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B45950F8-8680-314A-BE13-4CB7BC7B3300}"/>
                  </a:ext>
                </a:extLst>
              </p:cNvPr>
              <p:cNvSpPr txBox="1"/>
              <p:nvPr/>
            </p:nvSpPr>
            <p:spPr>
              <a:xfrm>
                <a:off x="9424151" y="527603"/>
                <a:ext cx="2114681" cy="18466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/>
                  <a:t>書籍情報</a:t>
                </a:r>
                <a:endParaRPr kumimoji="1" lang="en-US" altLang="ja-JP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1600"/>
                  <a:t>タイトル</a:t>
                </a:r>
                <a:endParaRPr kumimoji="1" lang="en-US" altLang="ja-JP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ja-JP" altLang="en-US" sz="1600"/>
                  <a:t>著者</a:t>
                </a:r>
                <a:endParaRPr lang="en-US" altLang="ja-JP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1600"/>
                  <a:t>タグ</a:t>
                </a:r>
                <a:endParaRPr kumimoji="1" lang="en-US" altLang="ja-JP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ja-JP" altLang="en-US" sz="1600"/>
                  <a:t>アップロード状態</a:t>
                </a:r>
                <a:endParaRPr lang="en-US" altLang="ja-JP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1600"/>
                  <a:t>ファイルパス</a:t>
                </a:r>
                <a:endParaRPr kumimoji="1" lang="en-US" altLang="ja-JP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ja-JP" sz="1600" dirty="0" err="1"/>
                  <a:t>etc</a:t>
                </a:r>
                <a:endParaRPr kumimoji="1" lang="ja-JP" altLang="en-US" sz="1600"/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9925A1BA-5EDE-3F4E-90FB-A9A29A02C54B}"/>
                  </a:ext>
                </a:extLst>
              </p:cNvPr>
              <p:cNvSpPr/>
              <p:nvPr/>
            </p:nvSpPr>
            <p:spPr>
              <a:xfrm>
                <a:off x="7351776" y="0"/>
                <a:ext cx="4700016" cy="3072384"/>
              </a:xfrm>
              <a:prstGeom prst="rect">
                <a:avLst/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80AB94E8-176A-984A-96A7-709766B79417}"/>
                </a:ext>
              </a:extLst>
            </p:cNvPr>
            <p:cNvSpPr/>
            <p:nvPr/>
          </p:nvSpPr>
          <p:spPr>
            <a:xfrm>
              <a:off x="7351691" y="235773"/>
              <a:ext cx="1779608" cy="4976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MySQ</a:t>
              </a:r>
              <a:r>
                <a:rPr lang="en-US" altLang="ja-JP" dirty="0">
                  <a:solidFill>
                    <a:schemeClr val="tx1"/>
                  </a:solidFill>
                </a:rPr>
                <a:t>L</a:t>
              </a:r>
              <a:r>
                <a:rPr lang="ja-JP" altLang="en-US">
                  <a:solidFill>
                    <a:schemeClr val="tx1"/>
                  </a:solidFill>
                </a:rPr>
                <a:t>サーバ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140B9251-CB1A-9944-99E5-FA58892058C8}"/>
              </a:ext>
            </a:extLst>
          </p:cNvPr>
          <p:cNvGrpSpPr/>
          <p:nvPr/>
        </p:nvGrpSpPr>
        <p:grpSpPr>
          <a:xfrm>
            <a:off x="477688" y="1520208"/>
            <a:ext cx="4700016" cy="3352269"/>
            <a:chOff x="1406704" y="1113625"/>
            <a:chExt cx="4700016" cy="3352269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A9118AC1-1BC4-DD41-B9EF-60702D4FCC44}"/>
                </a:ext>
              </a:extLst>
            </p:cNvPr>
            <p:cNvGrpSpPr/>
            <p:nvPr/>
          </p:nvGrpSpPr>
          <p:grpSpPr>
            <a:xfrm>
              <a:off x="1406704" y="1113625"/>
              <a:ext cx="4700016" cy="3352269"/>
              <a:chOff x="6766560" y="195603"/>
              <a:chExt cx="4700016" cy="3352269"/>
            </a:xfrm>
          </p:grpSpPr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88D3C1B2-18CE-F84A-BFCE-11B4FD498C27}"/>
                  </a:ext>
                </a:extLst>
              </p:cNvPr>
              <p:cNvGrpSpPr/>
              <p:nvPr/>
            </p:nvGrpSpPr>
            <p:grpSpPr>
              <a:xfrm>
                <a:off x="6766560" y="475488"/>
                <a:ext cx="4700016" cy="3072384"/>
                <a:chOff x="7351776" y="0"/>
                <a:chExt cx="4700016" cy="3072384"/>
              </a:xfrm>
            </p:grpSpPr>
            <p:sp>
              <p:nvSpPr>
                <p:cNvPr id="14" name="テキスト ボックス 13">
                  <a:extLst>
                    <a:ext uri="{FF2B5EF4-FFF2-40B4-BE49-F238E27FC236}">
                      <a16:creationId xmlns:a16="http://schemas.microsoft.com/office/drawing/2014/main" id="{178FE86D-7D7C-2F40-BFDB-5EDD2FE41E9C}"/>
                    </a:ext>
                  </a:extLst>
                </p:cNvPr>
                <p:cNvSpPr txBox="1"/>
                <p:nvPr/>
              </p:nvSpPr>
              <p:spPr>
                <a:xfrm>
                  <a:off x="9424151" y="527603"/>
                  <a:ext cx="1704313" cy="18158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ja-JP" sz="1600" dirty="0"/>
                    <a:t>Web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ja-JP" altLang="en-US" sz="1600"/>
                    <a:t>アプリ画面</a:t>
                  </a:r>
                  <a:endParaRPr lang="en-US" altLang="ja-JP" sz="1600" dirty="0"/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ja-JP" altLang="en-US" sz="1600"/>
                    <a:t>画像保存</a:t>
                  </a:r>
                  <a:endParaRPr lang="en-US" altLang="ja-JP" sz="1600" dirty="0"/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ja-JP" sz="1600" dirty="0"/>
                </a:p>
                <a:p>
                  <a:r>
                    <a:rPr lang="en-US" altLang="ja-JP" sz="1600" dirty="0"/>
                    <a:t>Celery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ja-JP" altLang="en-US" sz="1600"/>
                    <a:t>非同期書籍</a:t>
                  </a:r>
                  <a:br>
                    <a:rPr lang="en-US" altLang="ja-JP" sz="1600" dirty="0"/>
                  </a:br>
                  <a:r>
                    <a:rPr lang="ja-JP" altLang="en-US" sz="1600"/>
                    <a:t>アップロード</a:t>
                  </a:r>
                  <a:endParaRPr lang="en-US" altLang="ja-JP" sz="1600" dirty="0"/>
                </a:p>
              </p:txBody>
            </p:sp>
            <p:sp>
              <p:nvSpPr>
                <p:cNvPr id="15" name="正方形/長方形 14">
                  <a:extLst>
                    <a:ext uri="{FF2B5EF4-FFF2-40B4-BE49-F238E27FC236}">
                      <a16:creationId xmlns:a16="http://schemas.microsoft.com/office/drawing/2014/main" id="{6B29CCE7-8737-A848-9A4D-D19EF15AC4ED}"/>
                    </a:ext>
                  </a:extLst>
                </p:cNvPr>
                <p:cNvSpPr/>
                <p:nvPr/>
              </p:nvSpPr>
              <p:spPr>
                <a:xfrm>
                  <a:off x="7351776" y="0"/>
                  <a:ext cx="4700016" cy="3072384"/>
                </a:xfrm>
                <a:prstGeom prst="rect">
                  <a:avLst/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BE82E48A-E449-4E4C-8BB1-59A49E489017}"/>
                  </a:ext>
                </a:extLst>
              </p:cNvPr>
              <p:cNvSpPr/>
              <p:nvPr/>
            </p:nvSpPr>
            <p:spPr>
              <a:xfrm>
                <a:off x="7334398" y="195603"/>
                <a:ext cx="1689394" cy="55977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dirty="0">
                    <a:solidFill>
                      <a:schemeClr val="tx1"/>
                    </a:solidFill>
                  </a:rPr>
                  <a:t>Web</a:t>
                </a:r>
                <a:r>
                  <a:rPr kumimoji="1" lang="ja-JP" altLang="en-US">
                    <a:solidFill>
                      <a:schemeClr val="tx1"/>
                    </a:solidFill>
                  </a:rPr>
                  <a:t>サーバ</a:t>
                </a:r>
              </a:p>
            </p:txBody>
          </p:sp>
        </p:grpSp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052C6EBD-8A17-5648-98D2-755E44303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28100" y="2210620"/>
              <a:ext cx="1655302" cy="1655302"/>
            </a:xfrm>
            <a:prstGeom prst="rect">
              <a:avLst/>
            </a:prstGeom>
          </p:spPr>
        </p:pic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A60E5AC7-A9E3-D54D-8669-DAD2410BB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19239" y="3478688"/>
              <a:ext cx="700268" cy="700268"/>
            </a:xfrm>
            <a:prstGeom prst="rect">
              <a:avLst/>
            </a:prstGeom>
          </p:spPr>
        </p:pic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FDFEE592-0112-FA49-AE9E-ECB3328C518D}"/>
              </a:ext>
            </a:extLst>
          </p:cNvPr>
          <p:cNvGrpSpPr/>
          <p:nvPr/>
        </p:nvGrpSpPr>
        <p:grpSpPr>
          <a:xfrm>
            <a:off x="7430229" y="4156441"/>
            <a:ext cx="4130068" cy="2007480"/>
            <a:chOff x="6933062" y="3697284"/>
            <a:chExt cx="4130068" cy="2007480"/>
          </a:xfrm>
        </p:grpSpPr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7DB80F8A-6519-034C-B6D9-E01FC8BB8707}"/>
                </a:ext>
              </a:extLst>
            </p:cNvPr>
            <p:cNvGrpSpPr/>
            <p:nvPr/>
          </p:nvGrpSpPr>
          <p:grpSpPr>
            <a:xfrm>
              <a:off x="6933062" y="3697284"/>
              <a:ext cx="4130068" cy="2007480"/>
              <a:chOff x="6760306" y="150342"/>
              <a:chExt cx="4706270" cy="2258475"/>
            </a:xfrm>
          </p:grpSpPr>
          <p:grpSp>
            <p:nvGrpSpPr>
              <p:cNvPr id="19" name="グループ化 18">
                <a:extLst>
                  <a:ext uri="{FF2B5EF4-FFF2-40B4-BE49-F238E27FC236}">
                    <a16:creationId xmlns:a16="http://schemas.microsoft.com/office/drawing/2014/main" id="{B1B750B8-13AD-F445-AE71-8F861FC71043}"/>
                  </a:ext>
                </a:extLst>
              </p:cNvPr>
              <p:cNvGrpSpPr/>
              <p:nvPr/>
            </p:nvGrpSpPr>
            <p:grpSpPr>
              <a:xfrm>
                <a:off x="6760306" y="475488"/>
                <a:ext cx="4706270" cy="1933329"/>
                <a:chOff x="7345522" y="0"/>
                <a:chExt cx="4706270" cy="1933329"/>
              </a:xfrm>
            </p:grpSpPr>
            <p:sp>
              <p:nvSpPr>
                <p:cNvPr id="21" name="テキスト ボックス 20">
                  <a:extLst>
                    <a:ext uri="{FF2B5EF4-FFF2-40B4-BE49-F238E27FC236}">
                      <a16:creationId xmlns:a16="http://schemas.microsoft.com/office/drawing/2014/main" id="{95CEF637-ECD9-5D4F-80C9-845038C1594D}"/>
                    </a:ext>
                  </a:extLst>
                </p:cNvPr>
                <p:cNvSpPr txBox="1"/>
                <p:nvPr/>
              </p:nvSpPr>
              <p:spPr>
                <a:xfrm>
                  <a:off x="9681686" y="692096"/>
                  <a:ext cx="2080913" cy="65788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ja-JP" altLang="en-US" sz="1600"/>
                    <a:t>書籍アップロード</a:t>
                  </a:r>
                  <a:br>
                    <a:rPr lang="en-US" altLang="ja-JP" sz="1600" dirty="0"/>
                  </a:br>
                  <a:r>
                    <a:rPr lang="ja-JP" altLang="en-US" sz="1600"/>
                    <a:t>キュー管理</a:t>
                  </a:r>
                  <a:endParaRPr lang="en-US" altLang="ja-JP" sz="1600" dirty="0"/>
                </a:p>
              </p:txBody>
            </p:sp>
            <p:sp>
              <p:nvSpPr>
                <p:cNvPr id="22" name="正方形/長方形 21">
                  <a:extLst>
                    <a:ext uri="{FF2B5EF4-FFF2-40B4-BE49-F238E27FC236}">
                      <a16:creationId xmlns:a16="http://schemas.microsoft.com/office/drawing/2014/main" id="{91BFE14E-A251-804A-8C7B-C1C0375B5A97}"/>
                    </a:ext>
                  </a:extLst>
                </p:cNvPr>
                <p:cNvSpPr/>
                <p:nvPr/>
              </p:nvSpPr>
              <p:spPr>
                <a:xfrm>
                  <a:off x="7345522" y="0"/>
                  <a:ext cx="4706270" cy="1933329"/>
                </a:xfrm>
                <a:prstGeom prst="rect">
                  <a:avLst/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31DB4591-5EF7-E74D-9F65-0246D7A557A4}"/>
                  </a:ext>
                </a:extLst>
              </p:cNvPr>
              <p:cNvSpPr/>
              <p:nvPr/>
            </p:nvSpPr>
            <p:spPr>
              <a:xfrm>
                <a:off x="7288430" y="150342"/>
                <a:ext cx="2162339" cy="54228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dirty="0" err="1">
                    <a:solidFill>
                      <a:schemeClr val="tx1"/>
                    </a:solidFill>
                  </a:rPr>
                  <a:t>Redis</a:t>
                </a:r>
                <a:r>
                  <a:rPr kumimoji="1" lang="ja-JP" altLang="en-US">
                    <a:solidFill>
                      <a:schemeClr val="tx1"/>
                    </a:solidFill>
                  </a:rPr>
                  <a:t>サーバ</a:t>
                </a:r>
              </a:p>
            </p:txBody>
          </p:sp>
        </p:grpSp>
        <p:pic>
          <p:nvPicPr>
            <p:cNvPr id="23" name="図 22">
              <a:extLst>
                <a:ext uri="{FF2B5EF4-FFF2-40B4-BE49-F238E27FC236}">
                  <a16:creationId xmlns:a16="http://schemas.microsoft.com/office/drawing/2014/main" id="{B48C935F-3869-534C-9277-5A2B4B3CB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38043" y="4328713"/>
              <a:ext cx="1199487" cy="11994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7844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25</Words>
  <Application>Microsoft Macintosh PowerPoint</Application>
  <PresentationFormat>ワイド画面</PresentationFormat>
  <Paragraphs>17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川本峻頌</dc:creator>
  <cp:lastModifiedBy>川本峻頌</cp:lastModifiedBy>
  <cp:revision>4</cp:revision>
  <dcterms:created xsi:type="dcterms:W3CDTF">2018-12-21T03:25:39Z</dcterms:created>
  <dcterms:modified xsi:type="dcterms:W3CDTF">2018-12-21T03:47:07Z</dcterms:modified>
</cp:coreProperties>
</file>

<file path=docProps/thumbnail.jpeg>
</file>